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9" r:id="rId4"/>
    <p:sldId id="263" r:id="rId5"/>
    <p:sldId id="264" r:id="rId6"/>
    <p:sldId id="258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5DA66-2B62-48D6-BCF0-2313D7A283B0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BBDC63-FFA4-4567-977C-6E16A7DD09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1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558abb5fb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558abb5fb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614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5703cb3a7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5703cb3a7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2171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5703cb3a7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5703cb3a7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848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5703cb3a7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5703cb3a7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7485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553b51d4f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553b51d4ff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18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2572bee519d_0_8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2572bee519d_0_8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4045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A1uf1Q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27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65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25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l="-19689" t="41478" r="19690" b="227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000" y="2611467"/>
            <a:ext cx="5706800" cy="35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6096000" y="713333"/>
            <a:ext cx="5147200" cy="5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448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l="174697" t="-83399" r="177064" b="41635"/>
          <a:stretch/>
        </p:blipFill>
        <p:spPr>
          <a:xfrm>
            <a:off x="1767" y="-2182"/>
            <a:ext cx="12188600" cy="686236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5142400" cy="126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953467" y="2181733"/>
            <a:ext cx="5142400" cy="252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>
            <a:spLocks noGrp="1"/>
          </p:cNvSpPr>
          <p:nvPr>
            <p:ph type="pic" idx="2"/>
          </p:nvPr>
        </p:nvSpPr>
        <p:spPr>
          <a:xfrm>
            <a:off x="7620233" y="100"/>
            <a:ext cx="4572000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946855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subTitle" idx="1"/>
          </p:nvPr>
        </p:nvSpPr>
        <p:spPr>
          <a:xfrm>
            <a:off x="1586333" y="2323867"/>
            <a:ext cx="3876800" cy="2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2"/>
          </p:nvPr>
        </p:nvSpPr>
        <p:spPr>
          <a:xfrm>
            <a:off x="6728867" y="2323867"/>
            <a:ext cx="3876800" cy="2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3525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7"/>
          <p:cNvPicPr preferRelativeResize="0"/>
          <p:nvPr/>
        </p:nvPicPr>
        <p:blipFill rotWithShape="1">
          <a:blip r:embed="rId2">
            <a:alphaModFix/>
          </a:blip>
          <a:srcRect l="130683" t="-50527" r="175247" b="34585"/>
          <a:stretch/>
        </p:blipFill>
        <p:spPr>
          <a:xfrm>
            <a:off x="1767" y="-2182"/>
            <a:ext cx="12188600" cy="6862367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5142400" cy="1272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953467" y="2188533"/>
            <a:ext cx="5142400" cy="96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"/>
          <p:cNvSpPr>
            <a:spLocks noGrp="1"/>
          </p:cNvSpPr>
          <p:nvPr>
            <p:ph type="pic" idx="2"/>
          </p:nvPr>
        </p:nvSpPr>
        <p:spPr>
          <a:xfrm>
            <a:off x="7619867" y="-100"/>
            <a:ext cx="4572000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47410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lt1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8"/>
          <p:cNvPicPr preferRelativeResize="0"/>
          <p:nvPr/>
        </p:nvPicPr>
        <p:blipFill rotWithShape="1">
          <a:blip r:embed="rId2">
            <a:alphaModFix/>
          </a:blip>
          <a:srcRect l="-19689" t="41478" r="19690" b="227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30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9333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110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9"/>
          <p:cNvPicPr preferRelativeResize="0"/>
          <p:nvPr/>
        </p:nvPicPr>
        <p:blipFill rotWithShape="1">
          <a:blip r:embed="rId2">
            <a:alphaModFix/>
          </a:blip>
          <a:srcRect l="7043" t="47434" r="-48486" b="-26994"/>
          <a:stretch/>
        </p:blipFill>
        <p:spPr>
          <a:xfrm rot="10800000" flipH="1">
            <a:off x="-16" y="-3047"/>
            <a:ext cx="12192000" cy="686409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7900400" cy="16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6096000" y="4477467"/>
            <a:ext cx="5142400" cy="16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1797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953467" y="5413067"/>
            <a:ext cx="10284800" cy="7316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9181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lt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1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953467" y="4091467"/>
            <a:ext cx="10285200" cy="205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subTitle" idx="1"/>
          </p:nvPr>
        </p:nvSpPr>
        <p:spPr>
          <a:xfrm>
            <a:off x="6096000" y="713333"/>
            <a:ext cx="5142400" cy="5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096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073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668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title" hasCustomPrompt="1"/>
          </p:nvPr>
        </p:nvSpPr>
        <p:spPr>
          <a:xfrm>
            <a:off x="1427533" y="1823100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2145433" y="1823100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2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3" hasCustomPrompt="1"/>
          </p:nvPr>
        </p:nvSpPr>
        <p:spPr>
          <a:xfrm>
            <a:off x="1427533" y="2804700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4"/>
          </p:nvPr>
        </p:nvSpPr>
        <p:spPr>
          <a:xfrm>
            <a:off x="2145433" y="2804699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5" hasCustomPrompt="1"/>
          </p:nvPr>
        </p:nvSpPr>
        <p:spPr>
          <a:xfrm>
            <a:off x="1427533" y="3786333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6"/>
          </p:nvPr>
        </p:nvSpPr>
        <p:spPr>
          <a:xfrm>
            <a:off x="2145433" y="3786331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7" hasCustomPrompt="1"/>
          </p:nvPr>
        </p:nvSpPr>
        <p:spPr>
          <a:xfrm>
            <a:off x="1427533" y="4767933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8"/>
          </p:nvPr>
        </p:nvSpPr>
        <p:spPr>
          <a:xfrm>
            <a:off x="2145433" y="4767931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9" hasCustomPrompt="1"/>
          </p:nvPr>
        </p:nvSpPr>
        <p:spPr>
          <a:xfrm>
            <a:off x="6569932" y="1823100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3"/>
          </p:nvPr>
        </p:nvSpPr>
        <p:spPr>
          <a:xfrm>
            <a:off x="7287933" y="1823100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4" hasCustomPrompt="1"/>
          </p:nvPr>
        </p:nvSpPr>
        <p:spPr>
          <a:xfrm>
            <a:off x="6569932" y="2804696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5"/>
          </p:nvPr>
        </p:nvSpPr>
        <p:spPr>
          <a:xfrm>
            <a:off x="7287933" y="2804692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16" hasCustomPrompt="1"/>
          </p:nvPr>
        </p:nvSpPr>
        <p:spPr>
          <a:xfrm>
            <a:off x="6569932" y="3786304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7"/>
          </p:nvPr>
        </p:nvSpPr>
        <p:spPr>
          <a:xfrm>
            <a:off x="7287933" y="3786295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18" hasCustomPrompt="1"/>
          </p:nvPr>
        </p:nvSpPr>
        <p:spPr>
          <a:xfrm>
            <a:off x="6569932" y="4767900"/>
            <a:ext cx="7180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9"/>
          </p:nvPr>
        </p:nvSpPr>
        <p:spPr>
          <a:xfrm>
            <a:off x="7287933" y="4767888"/>
            <a:ext cx="3476400" cy="98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29477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4"/>
          <p:cNvPicPr preferRelativeResize="0"/>
          <p:nvPr/>
        </p:nvPicPr>
        <p:blipFill rotWithShape="1">
          <a:blip r:embed="rId2">
            <a:alphaModFix/>
          </a:blip>
          <a:srcRect l="-6643" t="13471" r="27548" b="-35825"/>
          <a:stretch/>
        </p:blipFill>
        <p:spPr>
          <a:xfrm>
            <a:off x="7758733" y="0"/>
            <a:ext cx="443326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>
            <a:spLocks noGrp="1"/>
          </p:cNvSpPr>
          <p:nvPr>
            <p:ph type="subTitle" idx="1"/>
          </p:nvPr>
        </p:nvSpPr>
        <p:spPr>
          <a:xfrm>
            <a:off x="953467" y="2004233"/>
            <a:ext cx="7906800" cy="26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ubTitle" idx="2"/>
          </p:nvPr>
        </p:nvSpPr>
        <p:spPr>
          <a:xfrm>
            <a:off x="953467" y="5287067"/>
            <a:ext cx="7906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9719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 rotWithShape="1">
          <a:blip r:embed="rId2">
            <a:alphaModFix/>
          </a:blip>
          <a:srcRect l="-19689" t="41478" r="19690" b="2272"/>
          <a:stretch/>
        </p:blipFill>
        <p:spPr>
          <a:xfrm rot="10800000" flipH="1">
            <a:off x="0" y="-3047"/>
            <a:ext cx="12192000" cy="686409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53467" y="3012767"/>
            <a:ext cx="5702400" cy="308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9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6096000" y="713333"/>
            <a:ext cx="5142000" cy="107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1361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 rotWithShape="1">
          <a:blip r:embed="rId2">
            <a:alphaModFix/>
          </a:blip>
          <a:srcRect l="7043" t="47434" r="-48486" b="-26994"/>
          <a:stretch/>
        </p:blipFill>
        <p:spPr>
          <a:xfrm rot="10800000" flipH="1">
            <a:off x="-16" y="-3047"/>
            <a:ext cx="12192000" cy="6864093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953467" y="2575800"/>
            <a:ext cx="4939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953467" y="3307400"/>
            <a:ext cx="4939200" cy="97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8595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/>
          <p:cNvPicPr preferRelativeResize="0"/>
          <p:nvPr/>
        </p:nvPicPr>
        <p:blipFill rotWithShape="1">
          <a:blip r:embed="rId2">
            <a:alphaModFix/>
          </a:blip>
          <a:srcRect l="-50000" t="49600" r="50000" b="-5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5736363" y="2575800"/>
            <a:ext cx="4939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5736363" y="3307400"/>
            <a:ext cx="4939200" cy="97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125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2060629" y="2575800"/>
            <a:ext cx="4939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2060629" y="3307400"/>
            <a:ext cx="4939200" cy="97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06062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9"/>
          <p:cNvPicPr preferRelativeResize="0"/>
          <p:nvPr/>
        </p:nvPicPr>
        <p:blipFill rotWithShape="1">
          <a:blip r:embed="rId2">
            <a:alphaModFix/>
          </a:blip>
          <a:srcRect l="-50000" t="49600" r="50000" b="-5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 txBox="1">
            <a:spLocks noGrp="1"/>
          </p:cNvSpPr>
          <p:nvPr>
            <p:ph type="subTitle" idx="1"/>
          </p:nvPr>
        </p:nvSpPr>
        <p:spPr>
          <a:xfrm>
            <a:off x="953467" y="2728667"/>
            <a:ext cx="7906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subTitle" idx="2"/>
          </p:nvPr>
        </p:nvSpPr>
        <p:spPr>
          <a:xfrm>
            <a:off x="953467" y="4398667"/>
            <a:ext cx="7906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subTitle" idx="3"/>
          </p:nvPr>
        </p:nvSpPr>
        <p:spPr>
          <a:xfrm>
            <a:off x="953467" y="2222267"/>
            <a:ext cx="7906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subTitle" idx="4"/>
          </p:nvPr>
        </p:nvSpPr>
        <p:spPr>
          <a:xfrm>
            <a:off x="953467" y="3892267"/>
            <a:ext cx="7906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9683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lt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0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0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 flipH="1">
            <a:off x="-6095" y="-3249"/>
            <a:ext cx="1220419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>
            <a:spLocks noGrp="1"/>
          </p:cNvSpPr>
          <p:nvPr>
            <p:ph type="subTitle" idx="1"/>
          </p:nvPr>
        </p:nvSpPr>
        <p:spPr>
          <a:xfrm>
            <a:off x="953467" y="3105033"/>
            <a:ext cx="2842400" cy="19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0"/>
          <p:cNvSpPr txBox="1">
            <a:spLocks noGrp="1"/>
          </p:cNvSpPr>
          <p:nvPr>
            <p:ph type="subTitle" idx="2"/>
          </p:nvPr>
        </p:nvSpPr>
        <p:spPr>
          <a:xfrm>
            <a:off x="953467" y="2222267"/>
            <a:ext cx="2842400" cy="9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subTitle" idx="3"/>
          </p:nvPr>
        </p:nvSpPr>
        <p:spPr>
          <a:xfrm>
            <a:off x="4674800" y="3105033"/>
            <a:ext cx="2842400" cy="19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subTitle" idx="4"/>
          </p:nvPr>
        </p:nvSpPr>
        <p:spPr>
          <a:xfrm>
            <a:off x="4674799" y="2222267"/>
            <a:ext cx="2842400" cy="9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subTitle" idx="5"/>
          </p:nvPr>
        </p:nvSpPr>
        <p:spPr>
          <a:xfrm>
            <a:off x="8396269" y="3105033"/>
            <a:ext cx="2842400" cy="19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subTitle" idx="6"/>
          </p:nvPr>
        </p:nvSpPr>
        <p:spPr>
          <a:xfrm>
            <a:off x="8396267" y="2222267"/>
            <a:ext cx="2842400" cy="9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7136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l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1"/>
          <p:cNvPicPr preferRelativeResize="0"/>
          <p:nvPr/>
        </p:nvPicPr>
        <p:blipFill rotWithShape="1">
          <a:blip r:embed="rId2">
            <a:alphaModFix/>
          </a:blip>
          <a:srcRect l="-50000" t="49600" r="50000" b="-5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1"/>
          <p:cNvSpPr txBox="1">
            <a:spLocks noGrp="1"/>
          </p:cNvSpPr>
          <p:nvPr>
            <p:ph type="subTitle" idx="1"/>
          </p:nvPr>
        </p:nvSpPr>
        <p:spPr>
          <a:xfrm>
            <a:off x="953467" y="5011484"/>
            <a:ext cx="2842400" cy="7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2"/>
          </p:nvPr>
        </p:nvSpPr>
        <p:spPr>
          <a:xfrm>
            <a:off x="953467" y="4503484"/>
            <a:ext cx="2842400" cy="60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subTitle" idx="3"/>
          </p:nvPr>
        </p:nvSpPr>
        <p:spPr>
          <a:xfrm>
            <a:off x="4674799" y="5011484"/>
            <a:ext cx="2842400" cy="7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subTitle" idx="4"/>
          </p:nvPr>
        </p:nvSpPr>
        <p:spPr>
          <a:xfrm>
            <a:off x="4674799" y="4503484"/>
            <a:ext cx="2842400" cy="60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ubTitle" idx="5"/>
          </p:nvPr>
        </p:nvSpPr>
        <p:spPr>
          <a:xfrm>
            <a:off x="8396267" y="5011484"/>
            <a:ext cx="2842400" cy="7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subTitle" idx="6"/>
          </p:nvPr>
        </p:nvSpPr>
        <p:spPr>
          <a:xfrm>
            <a:off x="8396267" y="4503484"/>
            <a:ext cx="2842400" cy="60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3716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7279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bg>
      <p:bgPr>
        <a:solidFill>
          <a:schemeClr val="lt1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2"/>
          <p:cNvPicPr preferRelativeResize="0"/>
          <p:nvPr/>
        </p:nvPicPr>
        <p:blipFill rotWithShape="1">
          <a:blip r:embed="rId2">
            <a:alphaModFix/>
          </a:blip>
          <a:srcRect l="104756" t="-108210" r="280062" b="47851"/>
          <a:stretch/>
        </p:blipFill>
        <p:spPr>
          <a:xfrm rot="10800000">
            <a:off x="1767" y="-2182"/>
            <a:ext cx="12188600" cy="686236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2"/>
          <p:cNvSpPr txBox="1">
            <a:spLocks noGrp="1"/>
          </p:cNvSpPr>
          <p:nvPr>
            <p:ph type="subTitle" idx="1"/>
          </p:nvPr>
        </p:nvSpPr>
        <p:spPr>
          <a:xfrm>
            <a:off x="953467" y="2728667"/>
            <a:ext cx="5040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subTitle" idx="2"/>
          </p:nvPr>
        </p:nvSpPr>
        <p:spPr>
          <a:xfrm>
            <a:off x="953467" y="4398667"/>
            <a:ext cx="5040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subTitle" idx="3"/>
          </p:nvPr>
        </p:nvSpPr>
        <p:spPr>
          <a:xfrm>
            <a:off x="953467" y="22222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subTitle" idx="4"/>
          </p:nvPr>
        </p:nvSpPr>
        <p:spPr>
          <a:xfrm>
            <a:off x="953467" y="38922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5"/>
          </p:nvPr>
        </p:nvSpPr>
        <p:spPr>
          <a:xfrm>
            <a:off x="6197733" y="2728667"/>
            <a:ext cx="5040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6"/>
          </p:nvPr>
        </p:nvSpPr>
        <p:spPr>
          <a:xfrm>
            <a:off x="6197733" y="4398667"/>
            <a:ext cx="5040800" cy="9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subTitle" idx="7"/>
          </p:nvPr>
        </p:nvSpPr>
        <p:spPr>
          <a:xfrm>
            <a:off x="6197733" y="22222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subTitle" idx="8"/>
          </p:nvPr>
        </p:nvSpPr>
        <p:spPr>
          <a:xfrm>
            <a:off x="6197733" y="38922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861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subTitle" idx="1"/>
          </p:nvPr>
        </p:nvSpPr>
        <p:spPr>
          <a:xfrm>
            <a:off x="953467" y="25062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3"/>
          <p:cNvSpPr txBox="1">
            <a:spLocks noGrp="1"/>
          </p:cNvSpPr>
          <p:nvPr>
            <p:ph type="subTitle" idx="2"/>
          </p:nvPr>
        </p:nvSpPr>
        <p:spPr>
          <a:xfrm>
            <a:off x="953467" y="47658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subTitle" idx="3"/>
          </p:nvPr>
        </p:nvSpPr>
        <p:spPr>
          <a:xfrm>
            <a:off x="953467" y="16326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subTitle" idx="4"/>
          </p:nvPr>
        </p:nvSpPr>
        <p:spPr>
          <a:xfrm>
            <a:off x="953467" y="38922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subTitle" idx="5"/>
          </p:nvPr>
        </p:nvSpPr>
        <p:spPr>
          <a:xfrm>
            <a:off x="4474399" y="25062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6"/>
          </p:nvPr>
        </p:nvSpPr>
        <p:spPr>
          <a:xfrm>
            <a:off x="4474399" y="47658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subTitle" idx="7"/>
          </p:nvPr>
        </p:nvSpPr>
        <p:spPr>
          <a:xfrm>
            <a:off x="4474400" y="16326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subTitle" idx="8"/>
          </p:nvPr>
        </p:nvSpPr>
        <p:spPr>
          <a:xfrm>
            <a:off x="4474400" y="38922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subTitle" idx="9"/>
          </p:nvPr>
        </p:nvSpPr>
        <p:spPr>
          <a:xfrm>
            <a:off x="7995335" y="25062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3"/>
          <p:cNvSpPr txBox="1">
            <a:spLocks noGrp="1"/>
          </p:cNvSpPr>
          <p:nvPr>
            <p:ph type="subTitle" idx="13"/>
          </p:nvPr>
        </p:nvSpPr>
        <p:spPr>
          <a:xfrm>
            <a:off x="7995335" y="4765867"/>
            <a:ext cx="3243200" cy="118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3"/>
          <p:cNvSpPr txBox="1">
            <a:spLocks noGrp="1"/>
          </p:cNvSpPr>
          <p:nvPr>
            <p:ph type="subTitle" idx="14"/>
          </p:nvPr>
        </p:nvSpPr>
        <p:spPr>
          <a:xfrm>
            <a:off x="7995337" y="16326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43" name="Google Shape;143;p23"/>
          <p:cNvSpPr txBox="1">
            <a:spLocks noGrp="1"/>
          </p:cNvSpPr>
          <p:nvPr>
            <p:ph type="subTitle" idx="15"/>
          </p:nvPr>
        </p:nvSpPr>
        <p:spPr>
          <a:xfrm>
            <a:off x="7995337" y="3892267"/>
            <a:ext cx="3243200" cy="97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32310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lt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4"/>
          <p:cNvPicPr preferRelativeResize="0"/>
          <p:nvPr/>
        </p:nvPicPr>
        <p:blipFill rotWithShape="1">
          <a:blip r:embed="rId2">
            <a:alphaModFix/>
          </a:blip>
          <a:srcRect l="-50000" t="49600" r="50000" b="-584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4"/>
          <p:cNvSpPr txBox="1">
            <a:spLocks noGrp="1"/>
          </p:cNvSpPr>
          <p:nvPr>
            <p:ph type="title" hasCustomPrompt="1"/>
          </p:nvPr>
        </p:nvSpPr>
        <p:spPr>
          <a:xfrm>
            <a:off x="953467" y="1310667"/>
            <a:ext cx="10285200" cy="12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47" name="Google Shape;147;p24"/>
          <p:cNvSpPr txBox="1">
            <a:spLocks noGrp="1"/>
          </p:cNvSpPr>
          <p:nvPr>
            <p:ph type="subTitle" idx="1"/>
          </p:nvPr>
        </p:nvSpPr>
        <p:spPr>
          <a:xfrm>
            <a:off x="953467" y="2478267"/>
            <a:ext cx="10285200" cy="8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4"/>
          <p:cNvSpPr txBox="1">
            <a:spLocks noGrp="1"/>
          </p:cNvSpPr>
          <p:nvPr>
            <p:ph type="title" idx="2" hasCustomPrompt="1"/>
          </p:nvPr>
        </p:nvSpPr>
        <p:spPr>
          <a:xfrm>
            <a:off x="953467" y="3895467"/>
            <a:ext cx="10285200" cy="126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49" name="Google Shape;149;p24"/>
          <p:cNvSpPr txBox="1">
            <a:spLocks noGrp="1"/>
          </p:cNvSpPr>
          <p:nvPr>
            <p:ph type="subTitle" idx="3"/>
          </p:nvPr>
        </p:nvSpPr>
        <p:spPr>
          <a:xfrm>
            <a:off x="953467" y="5063067"/>
            <a:ext cx="10285200" cy="8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74161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bg>
      <p:bgPr>
        <a:solidFill>
          <a:schemeClr val="lt1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5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5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25"/>
          <p:cNvSpPr txBox="1">
            <a:spLocks noGrp="1"/>
          </p:cNvSpPr>
          <p:nvPr>
            <p:ph type="title" idx="2" hasCustomPrompt="1"/>
          </p:nvPr>
        </p:nvSpPr>
        <p:spPr>
          <a:xfrm>
            <a:off x="953467" y="33764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4" name="Google Shape;154;p25"/>
          <p:cNvSpPr txBox="1">
            <a:spLocks noGrp="1"/>
          </p:cNvSpPr>
          <p:nvPr>
            <p:ph type="subTitle" idx="1"/>
          </p:nvPr>
        </p:nvSpPr>
        <p:spPr>
          <a:xfrm>
            <a:off x="953467" y="4389267"/>
            <a:ext cx="5040800" cy="11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subTitle" idx="3"/>
          </p:nvPr>
        </p:nvSpPr>
        <p:spPr>
          <a:xfrm>
            <a:off x="953467" y="38828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56" name="Google Shape;156;p25"/>
          <p:cNvSpPr txBox="1">
            <a:spLocks noGrp="1"/>
          </p:cNvSpPr>
          <p:nvPr>
            <p:ph type="subTitle" idx="4"/>
          </p:nvPr>
        </p:nvSpPr>
        <p:spPr>
          <a:xfrm>
            <a:off x="6197733" y="4389267"/>
            <a:ext cx="5040800" cy="11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5"/>
          <p:cNvSpPr txBox="1">
            <a:spLocks noGrp="1"/>
          </p:cNvSpPr>
          <p:nvPr>
            <p:ph type="subTitle" idx="5"/>
          </p:nvPr>
        </p:nvSpPr>
        <p:spPr>
          <a:xfrm>
            <a:off x="6197733" y="38828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24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lexandria Medium"/>
              <a:buNone/>
              <a:defRPr sz="32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title" idx="6" hasCustomPrompt="1"/>
          </p:nvPr>
        </p:nvSpPr>
        <p:spPr>
          <a:xfrm>
            <a:off x="6197733" y="3376467"/>
            <a:ext cx="5040800" cy="6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4067997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bg>
      <p:bgPr>
        <a:solidFill>
          <a:schemeClr val="lt1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37281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7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>
            <a:off x="-13533" y="1"/>
            <a:ext cx="12205533" cy="686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7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 flipH="1">
            <a:off x="-6095" y="-3249"/>
            <a:ext cx="12204193" cy="686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7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36692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l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8"/>
          <p:cNvPicPr preferRelativeResize="0"/>
          <p:nvPr/>
        </p:nvPicPr>
        <p:blipFill rotWithShape="1">
          <a:blip r:embed="rId2">
            <a:alphaModFix/>
          </a:blip>
          <a:srcRect l="-6643" t="-11183" r="27548" b="-11170"/>
          <a:stretch/>
        </p:blipFill>
        <p:spPr>
          <a:xfrm>
            <a:off x="7758733" y="0"/>
            <a:ext cx="443326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8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89025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9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9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9"/>
          <p:cNvSpPr txBox="1">
            <a:spLocks noGrp="1"/>
          </p:cNvSpPr>
          <p:nvPr>
            <p:ph type="ctrTitle"/>
          </p:nvPr>
        </p:nvSpPr>
        <p:spPr>
          <a:xfrm>
            <a:off x="953467" y="4440833"/>
            <a:ext cx="5142400" cy="16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2" name="Google Shape;172;p29"/>
          <p:cNvSpPr txBox="1">
            <a:spLocks noGrp="1"/>
          </p:cNvSpPr>
          <p:nvPr>
            <p:ph type="subTitle" idx="1"/>
          </p:nvPr>
        </p:nvSpPr>
        <p:spPr>
          <a:xfrm>
            <a:off x="6095867" y="713333"/>
            <a:ext cx="35784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3" name="Google Shape;173;p29"/>
          <p:cNvSpPr txBox="1"/>
          <p:nvPr/>
        </p:nvSpPr>
        <p:spPr>
          <a:xfrm>
            <a:off x="6095817" y="3037333"/>
            <a:ext cx="3578400" cy="6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200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CREDITS: This presentation template was created by </a:t>
            </a:r>
            <a:r>
              <a:rPr lang="en" sz="1200" b="1" kern="0">
                <a:solidFill>
                  <a:srgbClr val="15110E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, and includes icons by </a:t>
            </a:r>
            <a:r>
              <a:rPr lang="en" sz="1200" b="1" kern="0">
                <a:solidFill>
                  <a:srgbClr val="15110E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 </a:t>
            </a:r>
            <a:r>
              <a:rPr lang="en" sz="1200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and infographics &amp; images by </a:t>
            </a:r>
            <a:r>
              <a:rPr lang="en" sz="1200" b="1" kern="0">
                <a:solidFill>
                  <a:srgbClr val="15110E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 kern="0">
              <a:solidFill>
                <a:srgbClr val="15110E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</p:spTree>
    <p:extLst>
      <p:ext uri="{BB962C8B-B14F-4D97-AF65-F5344CB8AC3E}">
        <p14:creationId xmlns:p14="http://schemas.microsoft.com/office/powerpoint/2010/main" val="3972005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0"/>
          <p:cNvPicPr preferRelativeResize="0"/>
          <p:nvPr/>
        </p:nvPicPr>
        <p:blipFill rotWithShape="1">
          <a:blip r:embed="rId2">
            <a:alphaModFix/>
          </a:blip>
          <a:srcRect l="-6643" t="13471" r="27548" b="-35825"/>
          <a:stretch/>
        </p:blipFill>
        <p:spPr>
          <a:xfrm flipH="1">
            <a:off x="-14240" y="-3249"/>
            <a:ext cx="442839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 rotWithShape="1">
          <a:blip r:embed="rId2">
            <a:alphaModFix/>
          </a:blip>
          <a:srcRect l="-235242" t="44962" r="44460" b="-108521"/>
          <a:stretch/>
        </p:blipFill>
        <p:spPr>
          <a:xfrm rot="10800000" flipH="1">
            <a:off x="-14240" y="-3249"/>
            <a:ext cx="12192107" cy="686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12097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1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1"/>
          <p:cNvPicPr preferRelativeResize="0"/>
          <p:nvPr/>
        </p:nvPicPr>
        <p:blipFill rotWithShape="1">
          <a:blip r:embed="rId2">
            <a:alphaModFix/>
          </a:blip>
          <a:srcRect l="-55210" t="50562" r="55209" b="-681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4923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62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48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56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1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4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551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67D1F-B850-452D-8CF6-F6344EC5F615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02B7D-A612-4E42-B0AC-10A2EBDE71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5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lexandria Medium"/>
              <a:buNone/>
              <a:defRPr sz="2500">
                <a:solidFill>
                  <a:schemeClr val="dk1"/>
                </a:solidFill>
                <a:latin typeface="Alexandria Medium"/>
                <a:ea typeface="Alexandria Medium"/>
                <a:cs typeface="Alexandria Medium"/>
                <a:sym typeface="Alexandria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3467" y="1444933"/>
            <a:ext cx="10285200" cy="4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●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○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Char char="■"/>
              <a:defRPr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94875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5"/>
          <p:cNvSpPr txBox="1">
            <a:spLocks noGrp="1"/>
          </p:cNvSpPr>
          <p:nvPr>
            <p:ph type="ctrTitle"/>
          </p:nvPr>
        </p:nvSpPr>
        <p:spPr>
          <a:xfrm>
            <a:off x="948999" y="2611467"/>
            <a:ext cx="7097721" cy="353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6000" b="1" dirty="0"/>
              <a:t>Приложение для управления событиями</a:t>
            </a:r>
          </a:p>
        </p:txBody>
      </p:sp>
      <p:cxnSp>
        <p:nvCxnSpPr>
          <p:cNvPr id="192" name="Google Shape;192;p35">
            <a:hlinkClick r:id="" action="ppaction://hlinkshowjump?jump=nextslide"/>
          </p:cNvPr>
          <p:cNvCxnSpPr/>
          <p:nvPr/>
        </p:nvCxnSpPr>
        <p:spPr>
          <a:xfrm>
            <a:off x="953467" y="97213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" name="Прямоугольник 2"/>
          <p:cNvSpPr/>
          <p:nvPr/>
        </p:nvSpPr>
        <p:spPr>
          <a:xfrm>
            <a:off x="1113449" y="5270045"/>
            <a:ext cx="3165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Практическая работа № </a:t>
            </a:r>
            <a:r>
              <a:rPr lang="en-US" i="1" dirty="0" smtClean="0"/>
              <a:t>9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555097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>
            <a:spLocks noGrp="1"/>
          </p:cNvSpPr>
          <p:nvPr>
            <p:ph type="title"/>
          </p:nvPr>
        </p:nvSpPr>
        <p:spPr>
          <a:xfrm>
            <a:off x="3466407" y="402571"/>
            <a:ext cx="5841220" cy="169223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400" b="1" dirty="0" smtClean="0"/>
              <a:t>Формирование классов</a:t>
            </a:r>
            <a:endParaRPr sz="4400" b="1" dirty="0"/>
          </a:p>
        </p:txBody>
      </p:sp>
      <p:sp>
        <p:nvSpPr>
          <p:cNvPr id="228" name="Google Shape;228;p38"/>
          <p:cNvSpPr txBox="1">
            <a:spLocks noGrp="1"/>
          </p:cNvSpPr>
          <p:nvPr>
            <p:ph type="body" idx="1"/>
          </p:nvPr>
        </p:nvSpPr>
        <p:spPr>
          <a:xfrm>
            <a:off x="676100" y="1985180"/>
            <a:ext cx="11252663" cy="107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Создание </a:t>
            </a:r>
            <a:r>
              <a:rPr lang="ru-RU" sz="2400" dirty="0"/>
              <a:t>отдельной папки </a:t>
            </a:r>
            <a:r>
              <a:rPr lang="ru-RU" sz="2400" dirty="0" err="1"/>
              <a:t>Models</a:t>
            </a:r>
            <a:r>
              <a:rPr lang="ru-RU" sz="2400" dirty="0"/>
              <a:t> и класса </a:t>
            </a:r>
            <a:r>
              <a:rPr lang="ru-RU" sz="2400" dirty="0" err="1"/>
              <a:t>Event</a:t>
            </a:r>
            <a:r>
              <a:rPr lang="ru-RU" sz="2400" dirty="0"/>
              <a:t> не является обязательным для упрощения проекта. Вы можете объявить класс </a:t>
            </a:r>
            <a:r>
              <a:rPr lang="ru-RU" sz="2400" dirty="0" err="1"/>
              <a:t>Event</a:t>
            </a:r>
            <a:r>
              <a:rPr lang="ru-RU" sz="2400" dirty="0"/>
              <a:t> прямо внутри </a:t>
            </a:r>
            <a:r>
              <a:rPr lang="ru-RU" sz="2400" dirty="0" err="1"/>
              <a:t>EventsViewModel</a:t>
            </a:r>
            <a:r>
              <a:rPr lang="ru-RU" sz="2400" dirty="0"/>
              <a:t> или использовать другие структуры данных, такие как </a:t>
            </a:r>
            <a:r>
              <a:rPr lang="ru-RU" sz="2400" dirty="0" err="1"/>
              <a:t>List</a:t>
            </a:r>
            <a:r>
              <a:rPr lang="ru-RU" sz="2400" dirty="0"/>
              <a:t>&lt;</a:t>
            </a:r>
            <a:r>
              <a:rPr lang="ru-RU" sz="2400" dirty="0" err="1"/>
              <a:t>Event</a:t>
            </a:r>
            <a:r>
              <a:rPr lang="ru-RU" sz="2400" dirty="0"/>
              <a:t>&gt;, если это вам удобно. Тем не менее, раздельное хранение классов и папок улучшает организацию кода и повышает его читаемость, что особенно важно для будущего расширения и поддержки проекта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	Хотя </a:t>
            </a:r>
            <a:r>
              <a:rPr lang="ru-RU" sz="2400" dirty="0"/>
              <a:t>объединение всего в одном файле может упростить процесс в рамках небольших проектов, рекомендуется следовать принципам хорошей архитектуры, чтобы облегчить дальнейшую разработку. Правильная структура проекта сделает его более управляемым и понятным для вас и других разработчиков</a:t>
            </a:r>
            <a:endParaRPr sz="2400" dirty="0"/>
          </a:p>
        </p:txBody>
      </p:sp>
      <p:cxnSp>
        <p:nvCxnSpPr>
          <p:cNvPr id="229" name="Google Shape;229;p38">
            <a:hlinkClick r:id="" action="ppaction://hlinkshowjump?jump=nextslide"/>
          </p:cNvPr>
          <p:cNvCxnSpPr/>
          <p:nvPr/>
        </p:nvCxnSpPr>
        <p:spPr>
          <a:xfrm>
            <a:off x="11119125" y="654997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914082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>
            <a:spLocks noGrp="1"/>
          </p:cNvSpPr>
          <p:nvPr>
            <p:ph type="title"/>
          </p:nvPr>
        </p:nvSpPr>
        <p:spPr>
          <a:xfrm>
            <a:off x="3466407" y="402571"/>
            <a:ext cx="5841220" cy="169223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4800" b="1" dirty="0" err="1"/>
              <a:t>CollectionView</a:t>
            </a:r>
            <a:r>
              <a:rPr lang="en-US" sz="4800" b="1" dirty="0"/>
              <a:t> </a:t>
            </a:r>
            <a:endParaRPr sz="4800" b="1" dirty="0"/>
          </a:p>
        </p:txBody>
      </p:sp>
      <p:sp>
        <p:nvSpPr>
          <p:cNvPr id="228" name="Google Shape;228;p38"/>
          <p:cNvSpPr txBox="1">
            <a:spLocks noGrp="1"/>
          </p:cNvSpPr>
          <p:nvPr>
            <p:ph type="body" idx="1"/>
          </p:nvPr>
        </p:nvSpPr>
        <p:spPr>
          <a:xfrm>
            <a:off x="676100" y="1330963"/>
            <a:ext cx="11252663" cy="107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ru-RU" sz="2500" b="1" dirty="0" smtClean="0"/>
              <a:t>	В предыдущей теме мы рассмотрели такие элементы в </a:t>
            </a:r>
            <a:r>
              <a:rPr lang="en-US" sz="2500" b="1" dirty="0" err="1" smtClean="0"/>
              <a:t>Xamarin</a:t>
            </a:r>
            <a:r>
              <a:rPr lang="en-US" sz="2500" b="1" dirty="0" smtClean="0"/>
              <a:t> </a:t>
            </a:r>
            <a:r>
              <a:rPr lang="ru-RU" sz="2500" b="1" dirty="0" smtClean="0"/>
              <a:t>как </a:t>
            </a:r>
            <a:r>
              <a:rPr lang="en-US" sz="2500" b="1" dirty="0" err="1"/>
              <a:t>ListView</a:t>
            </a:r>
            <a:r>
              <a:rPr lang="en-US" sz="2500" b="1" dirty="0"/>
              <a:t> </a:t>
            </a:r>
            <a:r>
              <a:rPr lang="ru-RU" sz="2500" b="1" dirty="0"/>
              <a:t>и </a:t>
            </a:r>
            <a:r>
              <a:rPr lang="en-US" sz="2500" b="1" dirty="0" err="1" smtClean="0"/>
              <a:t>DataTemplate</a:t>
            </a:r>
            <a:r>
              <a:rPr lang="ru-RU" sz="2500" b="1" dirty="0" smtClean="0"/>
              <a:t>. В этом задании применятся </a:t>
            </a:r>
            <a:r>
              <a:rPr lang="ru-RU" sz="2500" b="1" dirty="0" err="1"/>
              <a:t>CollectionView</a:t>
            </a:r>
            <a:r>
              <a:rPr lang="ru-RU" sz="2500" b="1" dirty="0"/>
              <a:t> </a:t>
            </a:r>
            <a:endParaRPr lang="en-US" sz="2500" b="1" dirty="0" smtClean="0"/>
          </a:p>
          <a:p>
            <a:pPr marL="0" indent="0">
              <a:buNone/>
            </a:pPr>
            <a:r>
              <a:rPr lang="ru-RU" sz="2500" b="1" dirty="0" smtClean="0"/>
              <a:t>	</a:t>
            </a:r>
            <a:r>
              <a:rPr lang="ru-RU" sz="2500" b="1" dirty="0" err="1" smtClean="0"/>
              <a:t>CollectionView</a:t>
            </a:r>
            <a:r>
              <a:rPr lang="ru-RU" sz="2500" b="1" dirty="0" smtClean="0"/>
              <a:t> </a:t>
            </a:r>
            <a:r>
              <a:rPr lang="ru-RU" sz="2500" b="1" dirty="0"/>
              <a:t>в </a:t>
            </a:r>
            <a:r>
              <a:rPr lang="ru-RU" sz="2500" b="1" dirty="0" err="1"/>
              <a:t>Xamarin</a:t>
            </a:r>
            <a:r>
              <a:rPr lang="ru-RU" sz="2500" dirty="0"/>
              <a:t> — это представление для вывода списков данных с использованием различных спецификаций компоновки. Оно призвано стать более гибкой и производительной альтернативой </a:t>
            </a:r>
            <a:r>
              <a:rPr lang="ru-RU" sz="2500" dirty="0" err="1"/>
              <a:t>ListView</a:t>
            </a:r>
            <a:endParaRPr sz="2500" dirty="0"/>
          </a:p>
        </p:txBody>
      </p:sp>
      <p:cxnSp>
        <p:nvCxnSpPr>
          <p:cNvPr id="229" name="Google Shape;229;p38">
            <a:hlinkClick r:id="" action="ppaction://hlinkshowjump?jump=nextslide"/>
          </p:cNvPr>
          <p:cNvCxnSpPr/>
          <p:nvPr/>
        </p:nvCxnSpPr>
        <p:spPr>
          <a:xfrm>
            <a:off x="11119125" y="654997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051" name="Picture 3" descr="https://api.xamarin.ru/site/image/8bae5063-9227-49da-a9f7-7eb735d7946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679" y="4132880"/>
            <a:ext cx="4662676" cy="224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41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>
            <a:spLocks noGrp="1"/>
          </p:cNvSpPr>
          <p:nvPr>
            <p:ph type="title"/>
          </p:nvPr>
        </p:nvSpPr>
        <p:spPr>
          <a:xfrm>
            <a:off x="1978428" y="402571"/>
            <a:ext cx="8994371" cy="169223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4800" b="1" dirty="0"/>
              <a:t>Различия 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 err="1" smtClean="0"/>
              <a:t>CollectionView</a:t>
            </a:r>
            <a:r>
              <a:rPr lang="en-US" sz="4800" b="1" dirty="0" smtClean="0"/>
              <a:t> </a:t>
            </a:r>
            <a:r>
              <a:rPr lang="ru-RU" sz="4800" b="1" dirty="0"/>
              <a:t>и </a:t>
            </a:r>
            <a:r>
              <a:rPr lang="en-US" sz="4800" b="1" dirty="0" err="1"/>
              <a:t>ListView</a:t>
            </a:r>
            <a:endParaRPr sz="4800" b="1" dirty="0"/>
          </a:p>
        </p:txBody>
      </p:sp>
      <p:sp>
        <p:nvSpPr>
          <p:cNvPr id="228" name="Google Shape;228;p38"/>
          <p:cNvSpPr txBox="1">
            <a:spLocks noGrp="1"/>
          </p:cNvSpPr>
          <p:nvPr>
            <p:ph type="body" idx="1"/>
          </p:nvPr>
        </p:nvSpPr>
        <p:spPr>
          <a:xfrm>
            <a:off x="182880" y="1985180"/>
            <a:ext cx="11745883" cy="107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800" dirty="0"/>
              <a:t>Несмотря на схожесть API-интерфейсов </a:t>
            </a:r>
            <a:r>
              <a:rPr lang="ru-RU" sz="2800" dirty="0" err="1"/>
              <a:t>CollectionView</a:t>
            </a:r>
            <a:r>
              <a:rPr lang="ru-RU" sz="2800" dirty="0"/>
              <a:t> и </a:t>
            </a:r>
            <a:r>
              <a:rPr lang="ru-RU" sz="2800" dirty="0" err="1"/>
              <a:t>ListView</a:t>
            </a:r>
            <a:r>
              <a:rPr lang="ru-RU" sz="2800" dirty="0"/>
              <a:t>, существуют некоторые заметные различия:</a:t>
            </a:r>
          </a:p>
          <a:p>
            <a:pPr lvl="1"/>
            <a:r>
              <a:rPr lang="ru-RU" sz="2400" dirty="0" err="1"/>
              <a:t>CollectionView</a:t>
            </a:r>
            <a:r>
              <a:rPr lang="ru-RU" sz="2400" dirty="0"/>
              <a:t> имеет гибкую модель компоновки, которая позволяет представлять данные вертикально или горизонтально, в виде списка или сетки.</a:t>
            </a:r>
          </a:p>
          <a:p>
            <a:pPr lvl="1"/>
            <a:r>
              <a:rPr lang="ru-RU" sz="2400" dirty="0" err="1"/>
              <a:t>CollectionView</a:t>
            </a:r>
            <a:r>
              <a:rPr lang="ru-RU" sz="2400" dirty="0"/>
              <a:t> поддерживает одиночный и множественный выбор.</a:t>
            </a:r>
          </a:p>
          <a:p>
            <a:pPr lvl="1"/>
            <a:r>
              <a:rPr lang="ru-RU" sz="2400" dirty="0"/>
              <a:t>В </a:t>
            </a:r>
            <a:r>
              <a:rPr lang="ru-RU" sz="2400" dirty="0" err="1"/>
              <a:t>CollectionView</a:t>
            </a:r>
            <a:r>
              <a:rPr lang="ru-RU" sz="2400" dirty="0"/>
              <a:t> отсутствует понятие ячеек. Вместо этого для определения внешнего вида каждого элемента данных в списке используется шаблон данных.</a:t>
            </a:r>
          </a:p>
          <a:p>
            <a:pPr lvl="1"/>
            <a:r>
              <a:rPr lang="ru-RU" sz="2400" dirty="0" err="1"/>
              <a:t>CollectionView</a:t>
            </a:r>
            <a:r>
              <a:rPr lang="ru-RU" sz="2400" dirty="0"/>
              <a:t> автоматически использует виртуализацию, предоставляемую базовыми элементами управления.</a:t>
            </a:r>
          </a:p>
          <a:p>
            <a:pPr marL="203195" indent="0">
              <a:buNone/>
            </a:pPr>
            <a:r>
              <a:rPr lang="ru-RU" sz="2800" dirty="0"/>
              <a:t/>
            </a:r>
            <a:br>
              <a:rPr lang="ru-RU" sz="2800" dirty="0"/>
            </a:br>
            <a:endParaRPr sz="3600" dirty="0"/>
          </a:p>
        </p:txBody>
      </p:sp>
      <p:cxnSp>
        <p:nvCxnSpPr>
          <p:cNvPr id="229" name="Google Shape;229;p38">
            <a:hlinkClick r:id="" action="ppaction://hlinkshowjump?jump=nextslide"/>
          </p:cNvPr>
          <p:cNvCxnSpPr/>
          <p:nvPr/>
        </p:nvCxnSpPr>
        <p:spPr>
          <a:xfrm>
            <a:off x="11119125" y="654997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26816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>
            <a:spLocks noGrp="1"/>
          </p:cNvSpPr>
          <p:nvPr>
            <p:ph type="title" idx="2"/>
          </p:nvPr>
        </p:nvSpPr>
        <p:spPr>
          <a:xfrm>
            <a:off x="953467" y="713333"/>
            <a:ext cx="10285200" cy="73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200" b="1" dirty="0" smtClean="0"/>
              <a:t>Выполните задание</a:t>
            </a:r>
            <a:endParaRPr sz="3200" b="1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4029" y="1288472"/>
            <a:ext cx="3125407" cy="522870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46116" y="1521229"/>
            <a:ext cx="720159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Установи контекст привязки в </a:t>
            </a:r>
            <a:r>
              <a:rPr lang="ru-RU" sz="2200" dirty="0" err="1"/>
              <a:t>MainPage.xaml.cs</a:t>
            </a:r>
            <a:r>
              <a:rPr lang="ru-RU" sz="2200" dirty="0"/>
              <a:t> на новый экземпляр </a:t>
            </a:r>
            <a:r>
              <a:rPr lang="ru-RU" sz="2200" dirty="0" err="1"/>
              <a:t>EventsViewModel</a:t>
            </a:r>
            <a:r>
              <a:rPr lang="ru-RU" sz="22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В том же файле определите класс </a:t>
            </a:r>
            <a:r>
              <a:rPr lang="ru-RU" sz="2200" dirty="0" err="1"/>
              <a:t>EventsViewModel</a:t>
            </a:r>
            <a:r>
              <a:rPr lang="ru-RU" sz="2200" dirty="0"/>
              <a:t>, включая свойства </a:t>
            </a:r>
            <a:r>
              <a:rPr lang="ru-RU" sz="2200" dirty="0" err="1"/>
              <a:t>Title</a:t>
            </a:r>
            <a:r>
              <a:rPr lang="ru-RU" sz="2200" dirty="0"/>
              <a:t>, </a:t>
            </a:r>
            <a:r>
              <a:rPr lang="ru-RU" sz="2200" dirty="0" err="1"/>
              <a:t>Date</a:t>
            </a:r>
            <a:r>
              <a:rPr lang="ru-RU" sz="2200" dirty="0"/>
              <a:t>, коллекцию </a:t>
            </a:r>
            <a:r>
              <a:rPr lang="ru-RU" sz="2200" dirty="0" err="1"/>
              <a:t>Events</a:t>
            </a:r>
            <a:r>
              <a:rPr lang="ru-RU" sz="2200" dirty="0"/>
              <a:t> и команду </a:t>
            </a:r>
            <a:r>
              <a:rPr lang="ru-RU" sz="2200" dirty="0" err="1"/>
              <a:t>AddEventCommand</a:t>
            </a:r>
            <a:r>
              <a:rPr lang="ru-RU" sz="22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В </a:t>
            </a:r>
            <a:r>
              <a:rPr lang="ru-RU" sz="2200" dirty="0" err="1"/>
              <a:t>MainPage.xaml</a:t>
            </a:r>
            <a:r>
              <a:rPr lang="ru-RU" sz="2200" dirty="0"/>
              <a:t> добавь элементы управления: </a:t>
            </a:r>
            <a:r>
              <a:rPr lang="ru-RU" sz="2200" dirty="0" err="1"/>
              <a:t>Label</a:t>
            </a:r>
            <a:r>
              <a:rPr lang="ru-RU" sz="2200" dirty="0"/>
              <a:t>, </a:t>
            </a:r>
            <a:r>
              <a:rPr lang="ru-RU" sz="2200" dirty="0" err="1"/>
              <a:t>Entry</a:t>
            </a:r>
            <a:r>
              <a:rPr lang="ru-RU" sz="2200" dirty="0"/>
              <a:t>, </a:t>
            </a:r>
            <a:r>
              <a:rPr lang="ru-RU" sz="2200" dirty="0" err="1"/>
              <a:t>Button</a:t>
            </a:r>
            <a:r>
              <a:rPr lang="ru-RU" sz="2200" dirty="0"/>
              <a:t> и </a:t>
            </a:r>
            <a:r>
              <a:rPr lang="ru-RU" sz="2200" dirty="0" err="1"/>
              <a:t>CollectionView</a:t>
            </a:r>
            <a:r>
              <a:rPr lang="ru-RU" sz="2200" dirty="0"/>
              <a:t>. (</a:t>
            </a:r>
            <a:r>
              <a:rPr lang="ru-RU" sz="2200" dirty="0" err="1"/>
              <a:t>Button</a:t>
            </a:r>
            <a:r>
              <a:rPr lang="ru-RU" sz="2200" dirty="0"/>
              <a:t> для добавления события.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err="1"/>
              <a:t>CollectionView</a:t>
            </a:r>
            <a:r>
              <a:rPr lang="ru-RU" sz="2200" dirty="0"/>
              <a:t> для отображения списка событий.)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/>
              <a:t>Сделайте темную тему. Для этого, соответственно, стоит установить </a:t>
            </a:r>
            <a:r>
              <a:rPr lang="ru-RU" sz="2200" dirty="0" smtClean="0"/>
              <a:t>цвет </a:t>
            </a:r>
            <a:r>
              <a:rPr lang="ru-RU" sz="2200" dirty="0"/>
              <a:t>фона в </a:t>
            </a:r>
            <a:r>
              <a:rPr lang="ru-RU" sz="2200" dirty="0" err="1"/>
              <a:t>xaml</a:t>
            </a:r>
            <a:r>
              <a:rPr lang="ru-RU" sz="2200" dirty="0"/>
              <a:t> на </a:t>
            </a:r>
            <a:r>
              <a:rPr lang="ru-RU" sz="2200" dirty="0" err="1"/>
              <a:t>BackgroundColor</a:t>
            </a:r>
            <a:r>
              <a:rPr lang="ru-RU" sz="2200" dirty="0"/>
              <a:t>="#121212"</a:t>
            </a:r>
          </a:p>
        </p:txBody>
      </p:sp>
    </p:spTree>
    <p:extLst>
      <p:ext uri="{BB962C8B-B14F-4D97-AF65-F5344CB8AC3E}">
        <p14:creationId xmlns:p14="http://schemas.microsoft.com/office/powerpoint/2010/main" val="3985623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9"/>
          <p:cNvSpPr txBox="1">
            <a:spLocks noGrp="1"/>
          </p:cNvSpPr>
          <p:nvPr>
            <p:ph type="ctrTitle"/>
          </p:nvPr>
        </p:nvSpPr>
        <p:spPr>
          <a:xfrm>
            <a:off x="953467" y="4440833"/>
            <a:ext cx="5142400" cy="167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Thanks!</a:t>
            </a:r>
            <a:endParaRPr/>
          </a:p>
        </p:txBody>
      </p:sp>
      <p:sp>
        <p:nvSpPr>
          <p:cNvPr id="643" name="Google Shape;643;p69"/>
          <p:cNvSpPr txBox="1"/>
          <p:nvPr/>
        </p:nvSpPr>
        <p:spPr>
          <a:xfrm>
            <a:off x="6095909" y="3831367"/>
            <a:ext cx="35784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200" kern="0">
                <a:solidFill>
                  <a:srgbClr val="15110E"/>
                </a:solidFill>
                <a:latin typeface="Albert Sans"/>
                <a:ea typeface="Albert Sans"/>
                <a:cs typeface="Albert Sans"/>
                <a:sym typeface="Albert Sans"/>
              </a:rPr>
              <a:t>Please keep this slide for attribution</a:t>
            </a:r>
            <a:endParaRPr sz="1200" kern="0">
              <a:solidFill>
                <a:srgbClr val="15110E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grpSp>
        <p:nvGrpSpPr>
          <p:cNvPr id="644" name="Google Shape;644;p69"/>
          <p:cNvGrpSpPr/>
          <p:nvPr/>
        </p:nvGrpSpPr>
        <p:grpSpPr>
          <a:xfrm>
            <a:off x="6197609" y="2458765"/>
            <a:ext cx="335887" cy="335816"/>
            <a:chOff x="266768" y="1721375"/>
            <a:chExt cx="397907" cy="397887"/>
          </a:xfrm>
        </p:grpSpPr>
        <p:sp>
          <p:nvSpPr>
            <p:cNvPr id="645" name="Google Shape;645;p69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69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7" name="Google Shape;647;p69"/>
          <p:cNvGrpSpPr/>
          <p:nvPr/>
        </p:nvGrpSpPr>
        <p:grpSpPr>
          <a:xfrm>
            <a:off x="6654773" y="2458560"/>
            <a:ext cx="335852" cy="335816"/>
            <a:chOff x="864491" y="1723250"/>
            <a:chExt cx="397866" cy="397887"/>
          </a:xfrm>
        </p:grpSpPr>
        <p:sp>
          <p:nvSpPr>
            <p:cNvPr id="648" name="Google Shape;648;p69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69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69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51" name="Google Shape;651;p69"/>
          <p:cNvSpPr/>
          <p:nvPr/>
        </p:nvSpPr>
        <p:spPr>
          <a:xfrm>
            <a:off x="7111780" y="2489060"/>
            <a:ext cx="336865" cy="274697"/>
          </a:xfrm>
          <a:custGeom>
            <a:avLst/>
            <a:gdLst/>
            <a:ahLst/>
            <a:cxnLst/>
            <a:rect l="l" t="t" r="r" b="b"/>
            <a:pathLst>
              <a:path w="19122" h="15596" extrusionOk="0">
                <a:moveTo>
                  <a:pt x="12981" y="0"/>
                </a:moveTo>
                <a:cubicBezTo>
                  <a:pt x="12091" y="0"/>
                  <a:pt x="10821" y="352"/>
                  <a:pt x="9915" y="1352"/>
                </a:cubicBezTo>
                <a:cubicBezTo>
                  <a:pt x="9203" y="2141"/>
                  <a:pt x="8847" y="3174"/>
                  <a:pt x="8856" y="4430"/>
                </a:cubicBezTo>
                <a:cubicBezTo>
                  <a:pt x="6243" y="4110"/>
                  <a:pt x="4101" y="2933"/>
                  <a:pt x="2323" y="846"/>
                </a:cubicBezTo>
                <a:cubicBezTo>
                  <a:pt x="2216" y="723"/>
                  <a:pt x="2064" y="650"/>
                  <a:pt x="1902" y="650"/>
                </a:cubicBezTo>
                <a:cubicBezTo>
                  <a:pt x="1875" y="650"/>
                  <a:pt x="1848" y="652"/>
                  <a:pt x="1820" y="656"/>
                </a:cubicBezTo>
                <a:cubicBezTo>
                  <a:pt x="1631" y="683"/>
                  <a:pt x="1468" y="805"/>
                  <a:pt x="1391" y="977"/>
                </a:cubicBezTo>
                <a:cubicBezTo>
                  <a:pt x="695" y="2512"/>
                  <a:pt x="701" y="3895"/>
                  <a:pt x="1403" y="5113"/>
                </a:cubicBezTo>
                <a:cubicBezTo>
                  <a:pt x="1389" y="5111"/>
                  <a:pt x="1374" y="5111"/>
                  <a:pt x="1360" y="5111"/>
                </a:cubicBezTo>
                <a:cubicBezTo>
                  <a:pt x="1076" y="5111"/>
                  <a:pt x="803" y="5375"/>
                  <a:pt x="824" y="5707"/>
                </a:cubicBezTo>
                <a:cubicBezTo>
                  <a:pt x="916" y="7101"/>
                  <a:pt x="1428" y="8182"/>
                  <a:pt x="2351" y="8934"/>
                </a:cubicBezTo>
                <a:cubicBezTo>
                  <a:pt x="2176" y="9073"/>
                  <a:pt x="2102" y="9307"/>
                  <a:pt x="2164" y="9524"/>
                </a:cubicBezTo>
                <a:cubicBezTo>
                  <a:pt x="2456" y="10535"/>
                  <a:pt x="3310" y="11633"/>
                  <a:pt x="4615" y="12155"/>
                </a:cubicBezTo>
                <a:cubicBezTo>
                  <a:pt x="3657" y="12655"/>
                  <a:pt x="2516" y="12903"/>
                  <a:pt x="1345" y="12903"/>
                </a:cubicBezTo>
                <a:cubicBezTo>
                  <a:pt x="1111" y="12903"/>
                  <a:pt x="876" y="12893"/>
                  <a:pt x="641" y="12873"/>
                </a:cubicBezTo>
                <a:cubicBezTo>
                  <a:pt x="628" y="12872"/>
                  <a:pt x="615" y="12872"/>
                  <a:pt x="603" y="12872"/>
                </a:cubicBezTo>
                <a:cubicBezTo>
                  <a:pt x="362" y="12872"/>
                  <a:pt x="155" y="13031"/>
                  <a:pt x="78" y="13266"/>
                </a:cubicBezTo>
                <a:cubicBezTo>
                  <a:pt x="0" y="13512"/>
                  <a:pt x="113" y="13788"/>
                  <a:pt x="334" y="13922"/>
                </a:cubicBezTo>
                <a:cubicBezTo>
                  <a:pt x="1162" y="14423"/>
                  <a:pt x="3243" y="15596"/>
                  <a:pt x="6294" y="15596"/>
                </a:cubicBezTo>
                <a:cubicBezTo>
                  <a:pt x="14568" y="15596"/>
                  <a:pt x="17244" y="8279"/>
                  <a:pt x="17244" y="4736"/>
                </a:cubicBezTo>
                <a:cubicBezTo>
                  <a:pt x="17241" y="4515"/>
                  <a:pt x="17243" y="4541"/>
                  <a:pt x="17230" y="4426"/>
                </a:cubicBezTo>
                <a:cubicBezTo>
                  <a:pt x="17250" y="4403"/>
                  <a:pt x="17326" y="4347"/>
                  <a:pt x="17386" y="4301"/>
                </a:cubicBezTo>
                <a:cubicBezTo>
                  <a:pt x="17696" y="4067"/>
                  <a:pt x="18237" y="3680"/>
                  <a:pt x="18983" y="2590"/>
                </a:cubicBezTo>
                <a:cubicBezTo>
                  <a:pt x="19121" y="2386"/>
                  <a:pt x="19111" y="2118"/>
                  <a:pt x="18957" y="1925"/>
                </a:cubicBezTo>
                <a:cubicBezTo>
                  <a:pt x="18840" y="1779"/>
                  <a:pt x="18708" y="1722"/>
                  <a:pt x="18558" y="1722"/>
                </a:cubicBezTo>
                <a:cubicBezTo>
                  <a:pt x="18451" y="1722"/>
                  <a:pt x="18336" y="1751"/>
                  <a:pt x="18212" y="1799"/>
                </a:cubicBezTo>
                <a:cubicBezTo>
                  <a:pt x="18352" y="1553"/>
                  <a:pt x="18467" y="1291"/>
                  <a:pt x="18559" y="1014"/>
                </a:cubicBezTo>
                <a:cubicBezTo>
                  <a:pt x="18631" y="800"/>
                  <a:pt x="18553" y="614"/>
                  <a:pt x="18382" y="465"/>
                </a:cubicBezTo>
                <a:cubicBezTo>
                  <a:pt x="18282" y="379"/>
                  <a:pt x="18151" y="335"/>
                  <a:pt x="18020" y="335"/>
                </a:cubicBezTo>
                <a:cubicBezTo>
                  <a:pt x="17928" y="335"/>
                  <a:pt x="17837" y="356"/>
                  <a:pt x="17754" y="398"/>
                </a:cubicBezTo>
                <a:cubicBezTo>
                  <a:pt x="16848" y="856"/>
                  <a:pt x="16172" y="1054"/>
                  <a:pt x="15873" y="1113"/>
                </a:cubicBezTo>
                <a:cubicBezTo>
                  <a:pt x="15090" y="395"/>
                  <a:pt x="14251" y="0"/>
                  <a:pt x="129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652" name="Google Shape;652;p69">
            <a:hlinkClick r:id="" action="ppaction://hlinkshowjump?jump=nextslide"/>
          </p:cNvPr>
          <p:cNvCxnSpPr/>
          <p:nvPr/>
        </p:nvCxnSpPr>
        <p:spPr>
          <a:xfrm>
            <a:off x="953467" y="972133"/>
            <a:ext cx="64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4" name="Google Shape;7772;p8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7928" y="72378"/>
            <a:ext cx="1117739" cy="4473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6175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ead Funnel by Slidesgo">
  <a:themeElements>
    <a:clrScheme name="Simple Light">
      <a:dk1>
        <a:srgbClr val="15110E"/>
      </a:dk1>
      <a:lt1>
        <a:srgbClr val="FFFAF6"/>
      </a:lt1>
      <a:dk2>
        <a:srgbClr val="C2E5F5"/>
      </a:dk2>
      <a:lt2>
        <a:srgbClr val="5296B8"/>
      </a:lt2>
      <a:accent1>
        <a:srgbClr val="135669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5110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169</Words>
  <Application>Microsoft Office PowerPoint</Application>
  <PresentationFormat>Широкоэкранный</PresentationFormat>
  <Paragraphs>23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Albert Sans</vt:lpstr>
      <vt:lpstr>Alexandria Medium</vt:lpstr>
      <vt:lpstr>Arial</vt:lpstr>
      <vt:lpstr>Calibri</vt:lpstr>
      <vt:lpstr>Calibri Light</vt:lpstr>
      <vt:lpstr>Тема Office</vt:lpstr>
      <vt:lpstr>Lead Funnel by Slidesgo</vt:lpstr>
      <vt:lpstr>Приложение для управления событиями</vt:lpstr>
      <vt:lpstr>Формирование классов</vt:lpstr>
      <vt:lpstr>CollectionView </vt:lpstr>
      <vt:lpstr>Различия  CollectionView и ListView</vt:lpstr>
      <vt:lpstr>Выполните задание</vt:lpstr>
      <vt:lpstr>Thanks!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 Funnel</dc:title>
  <dc:creator>Учетная запись Майкрософт</dc:creator>
  <cp:lastModifiedBy>Учетная запись Майкрософт</cp:lastModifiedBy>
  <cp:revision>7</cp:revision>
  <dcterms:created xsi:type="dcterms:W3CDTF">2025-03-03T22:06:33Z</dcterms:created>
  <dcterms:modified xsi:type="dcterms:W3CDTF">2025-03-04T04:46:36Z</dcterms:modified>
</cp:coreProperties>
</file>